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ubik"/>
      <p:regular r:id="rId7"/>
      <p:bold r:id="rId8"/>
      <p:italic r:id="rId9"/>
      <p:boldItalic r:id="rId10"/>
    </p:embeddedFont>
    <p:embeddedFont>
      <p:font typeface="Source Serif 4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erif4-regular.fntdata"/><Relationship Id="rId10" Type="http://schemas.openxmlformats.org/officeDocument/2006/relationships/font" Target="fonts/Rubik-boldItalic.fntdata"/><Relationship Id="rId13" Type="http://schemas.openxmlformats.org/officeDocument/2006/relationships/font" Target="fonts/SourceSerif4-italic.fntdata"/><Relationship Id="rId12" Type="http://schemas.openxmlformats.org/officeDocument/2006/relationships/font" Target="fonts/SourceSerif4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ubik-italic.fntdata"/><Relationship Id="rId14" Type="http://schemas.openxmlformats.org/officeDocument/2006/relationships/font" Target="fonts/SourceSerif4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68235"/>
                  <a:alpha val="26880"/>
                </a:srgbClr>
              </a:gs>
              <a:gs pos="100000">
                <a:srgbClr val="D5CFFF">
                  <a:alpha val="51764"/>
                  <a:alpha val="26880"/>
                </a:srgbClr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 amt="30000"/>
          </a:blip>
          <a:srcRect b="25407" l="11205" r="0" t="9394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FFFFF">
                  <a:alpha val="68235"/>
                  <a:alpha val="26880"/>
                </a:srgbClr>
              </a:gs>
              <a:gs pos="100000">
                <a:srgbClr val="D5CFFF">
                  <a:alpha val="51764"/>
                  <a:alpha val="26880"/>
                </a:srgbClr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4800588" y="2161325"/>
            <a:ext cx="4214400" cy="13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280">
                <a:latin typeface="Source Serif 4"/>
                <a:ea typeface="Source Serif 4"/>
                <a:cs typeface="Source Serif 4"/>
                <a:sym typeface="Source Serif 4"/>
              </a:rPr>
              <a:t>superbloom</a:t>
            </a:r>
            <a:endParaRPr b="1" sz="4280"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>
                <a:solidFill>
                  <a:srgbClr val="8B7CEC"/>
                </a:solidFill>
                <a:latin typeface="Rubik"/>
                <a:ea typeface="Rubik"/>
                <a:cs typeface="Rubik"/>
                <a:sym typeface="Rubik"/>
              </a:rPr>
              <a:t>celebrate life</a:t>
            </a:r>
            <a:endParaRPr b="1" sz="4280">
              <a:solidFill>
                <a:srgbClr val="8B7CEC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0100" y="1620174"/>
            <a:ext cx="855400" cy="85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8725" y="627000"/>
            <a:ext cx="1916275" cy="388948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47625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4474" y="621188"/>
            <a:ext cx="1916274" cy="39011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47625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25" y="621188"/>
            <a:ext cx="1916274" cy="39011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4762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